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580" r:id="rId6"/>
    <p:sldId id="575" r:id="rId7"/>
    <p:sldId id="576" r:id="rId8"/>
    <p:sldId id="578" r:id="rId9"/>
    <p:sldId id="579" r:id="rId10"/>
    <p:sldId id="409" r:id="rId11"/>
    <p:sldId id="562" r:id="rId12"/>
    <p:sldId id="572" r:id="rId13"/>
    <p:sldId id="570" r:id="rId14"/>
    <p:sldId id="57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72DFB4-99BE-93F1-C260-4343C5995499}" name="Tanja Krol - Perfectkeur B.V." initials="TKPB" userId="S::t.krol@perfectkeur.nl::338736f8-9a12-448f-866d-8298d618daa4" providerId="AD"/>
  <p188:author id="{E83619F3-E163-534C-A379-FD484A66CB0E}" name="Gerrit van der Heide - Perfectkeur B.V." initials="GvdHPB" userId="S::g.vanderheide@perfectkeur.nl::4d524fc9-bece-491f-97c2-18a51db071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75A"/>
    <a:srgbClr val="FFD300"/>
    <a:srgbClr val="EEE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D170C-CAB0-4D0A-B68B-AAC3B17FB344}" v="16" dt="2024-05-17T06:24:48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Krol - Perfectkeur B.V." userId="338736f8-9a12-448f-866d-8298d618daa4" providerId="ADAL" clId="{1FDD170C-CAB0-4D0A-B68B-AAC3B17FB344}"/>
    <pc:docChg chg="undo custSel addSld delSld modSld sldOrd">
      <pc:chgData name="Tanja Krol - Perfectkeur B.V." userId="338736f8-9a12-448f-866d-8298d618daa4" providerId="ADAL" clId="{1FDD170C-CAB0-4D0A-B68B-AAC3B17FB344}" dt="2024-05-17T08:05:59.157" v="366" actId="47"/>
      <pc:docMkLst>
        <pc:docMk/>
      </pc:docMkLst>
      <pc:sldChg chg="modSp mod ord">
        <pc:chgData name="Tanja Krol - Perfectkeur B.V." userId="338736f8-9a12-448f-866d-8298d618daa4" providerId="ADAL" clId="{1FDD170C-CAB0-4D0A-B68B-AAC3B17FB344}" dt="2024-05-17T06:27:39.718" v="361" actId="113"/>
        <pc:sldMkLst>
          <pc:docMk/>
          <pc:sldMk cId="3069694924" sldId="409"/>
        </pc:sldMkLst>
        <pc:spChg chg="mod">
          <ac:chgData name="Tanja Krol - Perfectkeur B.V." userId="338736f8-9a12-448f-866d-8298d618daa4" providerId="ADAL" clId="{1FDD170C-CAB0-4D0A-B68B-AAC3B17FB344}" dt="2024-05-17T06:27:39.718" v="361" actId="113"/>
          <ac:spMkLst>
            <pc:docMk/>
            <pc:sldMk cId="3069694924" sldId="409"/>
            <ac:spMk id="4" creationId="{1F8DF5A1-C009-4A2C-BD44-82C8D233F000}"/>
          </ac:spMkLst>
        </pc:spChg>
      </pc:sldChg>
      <pc:sldChg chg="del">
        <pc:chgData name="Tanja Krol - Perfectkeur B.V." userId="338736f8-9a12-448f-866d-8298d618daa4" providerId="ADAL" clId="{1FDD170C-CAB0-4D0A-B68B-AAC3B17FB344}" dt="2024-05-16T19:31:24.696" v="89" actId="47"/>
        <pc:sldMkLst>
          <pc:docMk/>
          <pc:sldMk cId="1840225029" sldId="421"/>
        </pc:sldMkLst>
      </pc:sldChg>
      <pc:sldChg chg="modSp add del mod">
        <pc:chgData name="Tanja Krol - Perfectkeur B.V." userId="338736f8-9a12-448f-866d-8298d618daa4" providerId="ADAL" clId="{1FDD170C-CAB0-4D0A-B68B-AAC3B17FB344}" dt="2024-05-17T06:25:20.468" v="259" actId="47"/>
        <pc:sldMkLst>
          <pc:docMk/>
          <pc:sldMk cId="4039823107" sldId="546"/>
        </pc:sldMkLst>
        <pc:spChg chg="mod">
          <ac:chgData name="Tanja Krol - Perfectkeur B.V." userId="338736f8-9a12-448f-866d-8298d618daa4" providerId="ADAL" clId="{1FDD170C-CAB0-4D0A-B68B-AAC3B17FB344}" dt="2024-05-17T06:21:07.286" v="166" actId="1076"/>
          <ac:spMkLst>
            <pc:docMk/>
            <pc:sldMk cId="4039823107" sldId="546"/>
            <ac:spMk id="2" creationId="{25657DD7-ABB8-BEE1-1CB6-816688BCA411}"/>
          </ac:spMkLst>
        </pc:spChg>
      </pc:sldChg>
      <pc:sldChg chg="del">
        <pc:chgData name="Tanja Krol - Perfectkeur B.V." userId="338736f8-9a12-448f-866d-8298d618daa4" providerId="ADAL" clId="{1FDD170C-CAB0-4D0A-B68B-AAC3B17FB344}" dt="2024-05-16T19:31:15.509" v="78" actId="47"/>
        <pc:sldMkLst>
          <pc:docMk/>
          <pc:sldMk cId="1803170800" sldId="550"/>
        </pc:sldMkLst>
      </pc:sldChg>
      <pc:sldChg chg="del">
        <pc:chgData name="Tanja Krol - Perfectkeur B.V." userId="338736f8-9a12-448f-866d-8298d618daa4" providerId="ADAL" clId="{1FDD170C-CAB0-4D0A-B68B-AAC3B17FB344}" dt="2024-05-16T19:31:20.512" v="86" actId="47"/>
        <pc:sldMkLst>
          <pc:docMk/>
          <pc:sldMk cId="2294245942" sldId="551"/>
        </pc:sldMkLst>
      </pc:sldChg>
      <pc:sldChg chg="del">
        <pc:chgData name="Tanja Krol - Perfectkeur B.V." userId="338736f8-9a12-448f-866d-8298d618daa4" providerId="ADAL" clId="{1FDD170C-CAB0-4D0A-B68B-AAC3B17FB344}" dt="2024-05-16T19:17:32.992" v="0" actId="47"/>
        <pc:sldMkLst>
          <pc:docMk/>
          <pc:sldMk cId="2703945269" sldId="552"/>
        </pc:sldMkLst>
      </pc:sldChg>
      <pc:sldChg chg="del">
        <pc:chgData name="Tanja Krol - Perfectkeur B.V." userId="338736f8-9a12-448f-866d-8298d618daa4" providerId="ADAL" clId="{1FDD170C-CAB0-4D0A-B68B-AAC3B17FB344}" dt="2024-05-16T19:17:36.272" v="4" actId="47"/>
        <pc:sldMkLst>
          <pc:docMk/>
          <pc:sldMk cId="3545728665" sldId="553"/>
        </pc:sldMkLst>
      </pc:sldChg>
      <pc:sldChg chg="del">
        <pc:chgData name="Tanja Krol - Perfectkeur B.V." userId="338736f8-9a12-448f-866d-8298d618daa4" providerId="ADAL" clId="{1FDD170C-CAB0-4D0A-B68B-AAC3B17FB344}" dt="2024-05-16T19:17:34.536" v="2" actId="47"/>
        <pc:sldMkLst>
          <pc:docMk/>
          <pc:sldMk cId="610870390" sldId="556"/>
        </pc:sldMkLst>
      </pc:sldChg>
      <pc:sldChg chg="del">
        <pc:chgData name="Tanja Krol - Perfectkeur B.V." userId="338736f8-9a12-448f-866d-8298d618daa4" providerId="ADAL" clId="{1FDD170C-CAB0-4D0A-B68B-AAC3B17FB344}" dt="2024-05-16T19:17:35.254" v="3" actId="47"/>
        <pc:sldMkLst>
          <pc:docMk/>
          <pc:sldMk cId="3600158427" sldId="557"/>
        </pc:sldMkLst>
      </pc:sldChg>
      <pc:sldChg chg="del">
        <pc:chgData name="Tanja Krol - Perfectkeur B.V." userId="338736f8-9a12-448f-866d-8298d618daa4" providerId="ADAL" clId="{1FDD170C-CAB0-4D0A-B68B-AAC3B17FB344}" dt="2024-05-16T19:31:23.484" v="88" actId="47"/>
        <pc:sldMkLst>
          <pc:docMk/>
          <pc:sldMk cId="305096239" sldId="558"/>
        </pc:sldMkLst>
      </pc:sldChg>
      <pc:sldChg chg="del">
        <pc:chgData name="Tanja Krol - Perfectkeur B.V." userId="338736f8-9a12-448f-866d-8298d618daa4" providerId="ADAL" clId="{1FDD170C-CAB0-4D0A-B68B-AAC3B17FB344}" dt="2024-05-16T19:17:33.972" v="1" actId="47"/>
        <pc:sldMkLst>
          <pc:docMk/>
          <pc:sldMk cId="2217315909" sldId="559"/>
        </pc:sldMkLst>
      </pc:sldChg>
      <pc:sldChg chg="del">
        <pc:chgData name="Tanja Krol - Perfectkeur B.V." userId="338736f8-9a12-448f-866d-8298d618daa4" providerId="ADAL" clId="{1FDD170C-CAB0-4D0A-B68B-AAC3B17FB344}" dt="2024-05-16T19:32:59.278" v="90" actId="2696"/>
        <pc:sldMkLst>
          <pc:docMk/>
          <pc:sldMk cId="657840841" sldId="560"/>
        </pc:sldMkLst>
      </pc:sldChg>
      <pc:sldChg chg="del">
        <pc:chgData name="Tanja Krol - Perfectkeur B.V." userId="338736f8-9a12-448f-866d-8298d618daa4" providerId="ADAL" clId="{1FDD170C-CAB0-4D0A-B68B-AAC3B17FB344}" dt="2024-05-16T19:31:21.799" v="87" actId="47"/>
        <pc:sldMkLst>
          <pc:docMk/>
          <pc:sldMk cId="4184998904" sldId="561"/>
        </pc:sldMkLst>
      </pc:sldChg>
      <pc:sldChg chg="addSp delSp modSp mod ord">
        <pc:chgData name="Tanja Krol - Perfectkeur B.V." userId="338736f8-9a12-448f-866d-8298d618daa4" providerId="ADAL" clId="{1FDD170C-CAB0-4D0A-B68B-AAC3B17FB344}" dt="2024-05-16T19:34:06.719" v="102" actId="14100"/>
        <pc:sldMkLst>
          <pc:docMk/>
          <pc:sldMk cId="2096509470" sldId="562"/>
        </pc:sldMkLst>
        <pc:spChg chg="del mod">
          <ac:chgData name="Tanja Krol - Perfectkeur B.V." userId="338736f8-9a12-448f-866d-8298d618daa4" providerId="ADAL" clId="{1FDD170C-CAB0-4D0A-B68B-AAC3B17FB344}" dt="2024-05-16T19:17:40.286" v="6" actId="478"/>
          <ac:spMkLst>
            <pc:docMk/>
            <pc:sldMk cId="2096509470" sldId="562"/>
            <ac:spMk id="2" creationId="{1DAF81F9-ABD9-FB79-4DF1-67D2D8AE6885}"/>
          </ac:spMkLst>
        </pc:spChg>
        <pc:picChg chg="del">
          <ac:chgData name="Tanja Krol - Perfectkeur B.V." userId="338736f8-9a12-448f-866d-8298d618daa4" providerId="ADAL" clId="{1FDD170C-CAB0-4D0A-B68B-AAC3B17FB344}" dt="2024-05-16T19:17:42.283" v="7" actId="478"/>
          <ac:picMkLst>
            <pc:docMk/>
            <pc:sldMk cId="2096509470" sldId="562"/>
            <ac:picMk id="4" creationId="{2905DA46-9A89-ECF2-A9B4-570B10594052}"/>
          </ac:picMkLst>
        </pc:picChg>
        <pc:picChg chg="add mod">
          <ac:chgData name="Tanja Krol - Perfectkeur B.V." userId="338736f8-9a12-448f-866d-8298d618daa4" providerId="ADAL" clId="{1FDD170C-CAB0-4D0A-B68B-AAC3B17FB344}" dt="2024-05-16T19:34:06.719" v="102" actId="14100"/>
          <ac:picMkLst>
            <pc:docMk/>
            <pc:sldMk cId="2096509470" sldId="562"/>
            <ac:picMk id="6" creationId="{2C7D260D-E8B7-2218-7EC6-FD3D5167EE8D}"/>
          </ac:picMkLst>
        </pc:picChg>
        <pc:picChg chg="add mod">
          <ac:chgData name="Tanja Krol - Perfectkeur B.V." userId="338736f8-9a12-448f-866d-8298d618daa4" providerId="ADAL" clId="{1FDD170C-CAB0-4D0A-B68B-AAC3B17FB344}" dt="2024-05-16T19:34:02.498" v="101" actId="14100"/>
          <ac:picMkLst>
            <pc:docMk/>
            <pc:sldMk cId="2096509470" sldId="562"/>
            <ac:picMk id="8" creationId="{02897451-B071-E29B-9BC3-C174023093E2}"/>
          </ac:picMkLst>
        </pc:picChg>
      </pc:sldChg>
      <pc:sldChg chg="del">
        <pc:chgData name="Tanja Krol - Perfectkeur B.V." userId="338736f8-9a12-448f-866d-8298d618daa4" providerId="ADAL" clId="{1FDD170C-CAB0-4D0A-B68B-AAC3B17FB344}" dt="2024-05-16T19:31:20.059" v="85" actId="47"/>
        <pc:sldMkLst>
          <pc:docMk/>
          <pc:sldMk cId="258583214" sldId="563"/>
        </pc:sldMkLst>
      </pc:sldChg>
      <pc:sldChg chg="del">
        <pc:chgData name="Tanja Krol - Perfectkeur B.V." userId="338736f8-9a12-448f-866d-8298d618daa4" providerId="ADAL" clId="{1FDD170C-CAB0-4D0A-B68B-AAC3B17FB344}" dt="2024-05-16T19:31:19.549" v="84" actId="47"/>
        <pc:sldMkLst>
          <pc:docMk/>
          <pc:sldMk cId="3380622926" sldId="564"/>
        </pc:sldMkLst>
      </pc:sldChg>
      <pc:sldChg chg="del">
        <pc:chgData name="Tanja Krol - Perfectkeur B.V." userId="338736f8-9a12-448f-866d-8298d618daa4" providerId="ADAL" clId="{1FDD170C-CAB0-4D0A-B68B-AAC3B17FB344}" dt="2024-05-16T19:31:18.046" v="81" actId="47"/>
        <pc:sldMkLst>
          <pc:docMk/>
          <pc:sldMk cId="3689262608" sldId="565"/>
        </pc:sldMkLst>
      </pc:sldChg>
      <pc:sldChg chg="del">
        <pc:chgData name="Tanja Krol - Perfectkeur B.V." userId="338736f8-9a12-448f-866d-8298d618daa4" providerId="ADAL" clId="{1FDD170C-CAB0-4D0A-B68B-AAC3B17FB344}" dt="2024-05-16T19:31:16.790" v="79" actId="47"/>
        <pc:sldMkLst>
          <pc:docMk/>
          <pc:sldMk cId="3521922953" sldId="566"/>
        </pc:sldMkLst>
      </pc:sldChg>
      <pc:sldChg chg="del">
        <pc:chgData name="Tanja Krol - Perfectkeur B.V." userId="338736f8-9a12-448f-866d-8298d618daa4" providerId="ADAL" clId="{1FDD170C-CAB0-4D0A-B68B-AAC3B17FB344}" dt="2024-05-16T19:31:17.404" v="80" actId="47"/>
        <pc:sldMkLst>
          <pc:docMk/>
          <pc:sldMk cId="1319332702" sldId="567"/>
        </pc:sldMkLst>
      </pc:sldChg>
      <pc:sldChg chg="del">
        <pc:chgData name="Tanja Krol - Perfectkeur B.V." userId="338736f8-9a12-448f-866d-8298d618daa4" providerId="ADAL" clId="{1FDD170C-CAB0-4D0A-B68B-AAC3B17FB344}" dt="2024-05-16T19:31:19.104" v="83" actId="47"/>
        <pc:sldMkLst>
          <pc:docMk/>
          <pc:sldMk cId="874384200" sldId="568"/>
        </pc:sldMkLst>
      </pc:sldChg>
      <pc:sldChg chg="del">
        <pc:chgData name="Tanja Krol - Perfectkeur B.V." userId="338736f8-9a12-448f-866d-8298d618daa4" providerId="ADAL" clId="{1FDD170C-CAB0-4D0A-B68B-AAC3B17FB344}" dt="2024-05-16T19:31:18.617" v="82" actId="47"/>
        <pc:sldMkLst>
          <pc:docMk/>
          <pc:sldMk cId="2069052601" sldId="569"/>
        </pc:sldMkLst>
      </pc:sldChg>
      <pc:sldChg chg="addSp delSp modSp add mod">
        <pc:chgData name="Tanja Krol - Perfectkeur B.V." userId="338736f8-9a12-448f-866d-8298d618daa4" providerId="ADAL" clId="{1FDD170C-CAB0-4D0A-B68B-AAC3B17FB344}" dt="2024-05-16T19:33:31.883" v="96" actId="14100"/>
        <pc:sldMkLst>
          <pc:docMk/>
          <pc:sldMk cId="3217648323" sldId="570"/>
        </pc:sldMkLst>
        <pc:picChg chg="add mod">
          <ac:chgData name="Tanja Krol - Perfectkeur B.V." userId="338736f8-9a12-448f-866d-8298d618daa4" providerId="ADAL" clId="{1FDD170C-CAB0-4D0A-B68B-AAC3B17FB344}" dt="2024-05-16T19:33:31.883" v="96" actId="14100"/>
          <ac:picMkLst>
            <pc:docMk/>
            <pc:sldMk cId="3217648323" sldId="570"/>
            <ac:picMk id="4" creationId="{CF480557-07BC-DCA1-1DD0-BE121A9ECD72}"/>
          </ac:picMkLst>
        </pc:picChg>
        <pc:picChg chg="del mod">
          <ac:chgData name="Tanja Krol - Perfectkeur B.V." userId="338736f8-9a12-448f-866d-8298d618daa4" providerId="ADAL" clId="{1FDD170C-CAB0-4D0A-B68B-AAC3B17FB344}" dt="2024-05-16T19:21:47.629" v="30" actId="478"/>
          <ac:picMkLst>
            <pc:docMk/>
            <pc:sldMk cId="3217648323" sldId="570"/>
            <ac:picMk id="6" creationId="{2C7D260D-E8B7-2218-7EC6-FD3D5167EE8D}"/>
          </ac:picMkLst>
        </pc:picChg>
        <pc:picChg chg="add mod">
          <ac:chgData name="Tanja Krol - Perfectkeur B.V." userId="338736f8-9a12-448f-866d-8298d618daa4" providerId="ADAL" clId="{1FDD170C-CAB0-4D0A-B68B-AAC3B17FB344}" dt="2024-05-16T19:33:28.433" v="95" actId="14100"/>
          <ac:picMkLst>
            <pc:docMk/>
            <pc:sldMk cId="3217648323" sldId="570"/>
            <ac:picMk id="7" creationId="{08616DCF-7834-1574-02D1-DDAA2DC50291}"/>
          </ac:picMkLst>
        </pc:picChg>
        <pc:picChg chg="del">
          <ac:chgData name="Tanja Krol - Perfectkeur B.V." userId="338736f8-9a12-448f-866d-8298d618daa4" providerId="ADAL" clId="{1FDD170C-CAB0-4D0A-B68B-AAC3B17FB344}" dt="2024-05-16T19:21:47.128" v="28" actId="478"/>
          <ac:picMkLst>
            <pc:docMk/>
            <pc:sldMk cId="3217648323" sldId="570"/>
            <ac:picMk id="8" creationId="{02897451-B071-E29B-9BC3-C174023093E2}"/>
          </ac:picMkLst>
        </pc:picChg>
      </pc:sldChg>
      <pc:sldChg chg="addSp delSp modSp add del mod">
        <pc:chgData name="Tanja Krol - Perfectkeur B.V." userId="338736f8-9a12-448f-866d-8298d618daa4" providerId="ADAL" clId="{1FDD170C-CAB0-4D0A-B68B-AAC3B17FB344}" dt="2024-05-16T19:28:04.781" v="72" actId="2696"/>
        <pc:sldMkLst>
          <pc:docMk/>
          <pc:sldMk cId="3504838572" sldId="571"/>
        </pc:sldMkLst>
        <pc:picChg chg="add del mod">
          <ac:chgData name="Tanja Krol - Perfectkeur B.V." userId="338736f8-9a12-448f-866d-8298d618daa4" providerId="ADAL" clId="{1FDD170C-CAB0-4D0A-B68B-AAC3B17FB344}" dt="2024-05-16T19:27:08.997" v="67" actId="478"/>
          <ac:picMkLst>
            <pc:docMk/>
            <pc:sldMk cId="3504838572" sldId="571"/>
            <ac:picMk id="4" creationId="{EF172DA3-AC40-32FA-8025-5A8C3EC5B530}"/>
          </ac:picMkLst>
        </pc:picChg>
      </pc:sldChg>
      <pc:sldChg chg="addSp modSp add mod ord">
        <pc:chgData name="Tanja Krol - Perfectkeur B.V." userId="338736f8-9a12-448f-866d-8298d618daa4" providerId="ADAL" clId="{1FDD170C-CAB0-4D0A-B68B-AAC3B17FB344}" dt="2024-05-16T19:33:11.840" v="93" actId="14100"/>
        <pc:sldMkLst>
          <pc:docMk/>
          <pc:sldMk cId="918796193" sldId="572"/>
        </pc:sldMkLst>
        <pc:picChg chg="add mod">
          <ac:chgData name="Tanja Krol - Perfectkeur B.V." userId="338736f8-9a12-448f-866d-8298d618daa4" providerId="ADAL" clId="{1FDD170C-CAB0-4D0A-B68B-AAC3B17FB344}" dt="2024-05-16T19:33:07.969" v="91" actId="14100"/>
          <ac:picMkLst>
            <pc:docMk/>
            <pc:sldMk cId="918796193" sldId="572"/>
            <ac:picMk id="4" creationId="{9139EE27-5675-E257-0896-6EB86696D7D6}"/>
          </ac:picMkLst>
        </pc:picChg>
        <pc:picChg chg="add mod">
          <ac:chgData name="Tanja Krol - Perfectkeur B.V." userId="338736f8-9a12-448f-866d-8298d618daa4" providerId="ADAL" clId="{1FDD170C-CAB0-4D0A-B68B-AAC3B17FB344}" dt="2024-05-16T19:33:11.840" v="93" actId="14100"/>
          <ac:picMkLst>
            <pc:docMk/>
            <pc:sldMk cId="918796193" sldId="572"/>
            <ac:picMk id="6" creationId="{C74EBE9C-0ABD-7656-0FA8-088A30A5E95F}"/>
          </ac:picMkLst>
        </pc:picChg>
      </pc:sldChg>
      <pc:sldChg chg="addSp delSp modSp add mod">
        <pc:chgData name="Tanja Krol - Perfectkeur B.V." userId="338736f8-9a12-448f-866d-8298d618daa4" providerId="ADAL" clId="{1FDD170C-CAB0-4D0A-B68B-AAC3B17FB344}" dt="2024-05-16T19:33:42.133" v="99" actId="14100"/>
        <pc:sldMkLst>
          <pc:docMk/>
          <pc:sldMk cId="767242709" sldId="573"/>
        </pc:sldMkLst>
        <pc:picChg chg="del">
          <ac:chgData name="Tanja Krol - Perfectkeur B.V." userId="338736f8-9a12-448f-866d-8298d618daa4" providerId="ADAL" clId="{1FDD170C-CAB0-4D0A-B68B-AAC3B17FB344}" dt="2024-05-16T19:26:27.290" v="62" actId="478"/>
          <ac:picMkLst>
            <pc:docMk/>
            <pc:sldMk cId="767242709" sldId="573"/>
            <ac:picMk id="4" creationId="{EF172DA3-AC40-32FA-8025-5A8C3EC5B530}"/>
          </ac:picMkLst>
        </pc:picChg>
        <pc:picChg chg="add mod">
          <ac:chgData name="Tanja Krol - Perfectkeur B.V." userId="338736f8-9a12-448f-866d-8298d618daa4" providerId="ADAL" clId="{1FDD170C-CAB0-4D0A-B68B-AAC3B17FB344}" dt="2024-05-16T19:33:36.874" v="98" actId="14100"/>
          <ac:picMkLst>
            <pc:docMk/>
            <pc:sldMk cId="767242709" sldId="573"/>
            <ac:picMk id="5" creationId="{BC5AACAC-D403-D5A2-6C4A-D3B59BB8EDEE}"/>
          </ac:picMkLst>
        </pc:picChg>
        <pc:picChg chg="add mod">
          <ac:chgData name="Tanja Krol - Perfectkeur B.V." userId="338736f8-9a12-448f-866d-8298d618daa4" providerId="ADAL" clId="{1FDD170C-CAB0-4D0A-B68B-AAC3B17FB344}" dt="2024-05-16T19:33:42.133" v="99" actId="14100"/>
          <ac:picMkLst>
            <pc:docMk/>
            <pc:sldMk cId="767242709" sldId="573"/>
            <ac:picMk id="7" creationId="{063272C9-37F0-46AA-7235-44C032FC9E35}"/>
          </ac:picMkLst>
        </pc:picChg>
      </pc:sldChg>
      <pc:sldChg chg="addSp modSp new del mod">
        <pc:chgData name="Tanja Krol - Perfectkeur B.V." userId="338736f8-9a12-448f-866d-8298d618daa4" providerId="ADAL" clId="{1FDD170C-CAB0-4D0A-B68B-AAC3B17FB344}" dt="2024-05-16T19:24:06.464" v="47" actId="47"/>
        <pc:sldMkLst>
          <pc:docMk/>
          <pc:sldMk cId="3414157166" sldId="573"/>
        </pc:sldMkLst>
        <pc:picChg chg="add mod">
          <ac:chgData name="Tanja Krol - Perfectkeur B.V." userId="338736f8-9a12-448f-866d-8298d618daa4" providerId="ADAL" clId="{1FDD170C-CAB0-4D0A-B68B-AAC3B17FB344}" dt="2024-05-16T19:24:01.520" v="46" actId="1076"/>
          <ac:picMkLst>
            <pc:docMk/>
            <pc:sldMk cId="3414157166" sldId="573"/>
            <ac:picMk id="2" creationId="{F7BA2003-F995-CAE1-D324-7BA26C835BF3}"/>
          </ac:picMkLst>
        </pc:picChg>
      </pc:sldChg>
      <pc:sldChg chg="add del">
        <pc:chgData name="Tanja Krol - Perfectkeur B.V." userId="338736f8-9a12-448f-866d-8298d618daa4" providerId="ADAL" clId="{1FDD170C-CAB0-4D0A-B68B-AAC3B17FB344}" dt="2024-05-16T19:24:07.655" v="48" actId="47"/>
        <pc:sldMkLst>
          <pc:docMk/>
          <pc:sldMk cId="3152208112" sldId="574"/>
        </pc:sldMkLst>
      </pc:sldChg>
      <pc:sldChg chg="add del">
        <pc:chgData name="Tanja Krol - Perfectkeur B.V." userId="338736f8-9a12-448f-866d-8298d618daa4" providerId="ADAL" clId="{1FDD170C-CAB0-4D0A-B68B-AAC3B17FB344}" dt="2024-05-17T08:05:59.157" v="366" actId="47"/>
        <pc:sldMkLst>
          <pc:docMk/>
          <pc:sldMk cId="3743529033" sldId="574"/>
        </pc:sldMkLst>
      </pc:sldChg>
      <pc:sldChg chg="addSp delSp modSp new mod modAnim">
        <pc:chgData name="Tanja Krol - Perfectkeur B.V." userId="338736f8-9a12-448f-866d-8298d618daa4" providerId="ADAL" clId="{1FDD170C-CAB0-4D0A-B68B-AAC3B17FB344}" dt="2024-05-17T06:22:27.003" v="187" actId="1076"/>
        <pc:sldMkLst>
          <pc:docMk/>
          <pc:sldMk cId="3308966134" sldId="575"/>
        </pc:sldMkLst>
        <pc:spChg chg="del">
          <ac:chgData name="Tanja Krol - Perfectkeur B.V." userId="338736f8-9a12-448f-866d-8298d618daa4" providerId="ADAL" clId="{1FDD170C-CAB0-4D0A-B68B-AAC3B17FB344}" dt="2024-05-17T06:21:18.116" v="169" actId="478"/>
          <ac:spMkLst>
            <pc:docMk/>
            <pc:sldMk cId="3308966134" sldId="575"/>
            <ac:spMk id="2" creationId="{345DCF16-5A55-E76D-69E2-A307A3327907}"/>
          </ac:spMkLst>
        </pc:spChg>
        <pc:spChg chg="del">
          <ac:chgData name="Tanja Krol - Perfectkeur B.V." userId="338736f8-9a12-448f-866d-8298d618daa4" providerId="ADAL" clId="{1FDD170C-CAB0-4D0A-B68B-AAC3B17FB344}" dt="2024-05-17T06:21:26.950" v="170" actId="478"/>
          <ac:spMkLst>
            <pc:docMk/>
            <pc:sldMk cId="3308966134" sldId="575"/>
            <ac:spMk id="3" creationId="{E2449FB8-172D-5F78-F956-B5303124159D}"/>
          </ac:spMkLst>
        </pc:spChg>
        <pc:spChg chg="add mod">
          <ac:chgData name="Tanja Krol - Perfectkeur B.V." userId="338736f8-9a12-448f-866d-8298d618daa4" providerId="ADAL" clId="{1FDD170C-CAB0-4D0A-B68B-AAC3B17FB344}" dt="2024-05-17T06:21:15.616" v="168" actId="1076"/>
          <ac:spMkLst>
            <pc:docMk/>
            <pc:sldMk cId="3308966134" sldId="575"/>
            <ac:spMk id="4" creationId="{46FEE1D4-7367-BA07-BCB2-D27EB92B7367}"/>
          </ac:spMkLst>
        </pc:spChg>
        <pc:picChg chg="add mod">
          <ac:chgData name="Tanja Krol - Perfectkeur B.V." userId="338736f8-9a12-448f-866d-8298d618daa4" providerId="ADAL" clId="{1FDD170C-CAB0-4D0A-B68B-AAC3B17FB344}" dt="2024-05-17T06:22:25.045" v="186" actId="1076"/>
          <ac:picMkLst>
            <pc:docMk/>
            <pc:sldMk cId="3308966134" sldId="575"/>
            <ac:picMk id="5" creationId="{80943E86-0167-17A4-79B6-EF70578401C9}"/>
          </ac:picMkLst>
        </pc:picChg>
        <pc:picChg chg="add mod">
          <ac:chgData name="Tanja Krol - Perfectkeur B.V." userId="338736f8-9a12-448f-866d-8298d618daa4" providerId="ADAL" clId="{1FDD170C-CAB0-4D0A-B68B-AAC3B17FB344}" dt="2024-05-17T06:22:27.003" v="187" actId="1076"/>
          <ac:picMkLst>
            <pc:docMk/>
            <pc:sldMk cId="3308966134" sldId="575"/>
            <ac:picMk id="6" creationId="{51A3D5B9-B506-2BD7-7966-270F32BB718E}"/>
          </ac:picMkLst>
        </pc:picChg>
        <pc:picChg chg="add mod">
          <ac:chgData name="Tanja Krol - Perfectkeur B.V." userId="338736f8-9a12-448f-866d-8298d618daa4" providerId="ADAL" clId="{1FDD170C-CAB0-4D0A-B68B-AAC3B17FB344}" dt="2024-05-17T06:20:59.219" v="165" actId="1076"/>
          <ac:picMkLst>
            <pc:docMk/>
            <pc:sldMk cId="3308966134" sldId="575"/>
            <ac:picMk id="1026" creationId="{1ABF5DE6-9148-FA5B-C100-24BA9691089F}"/>
          </ac:picMkLst>
        </pc:picChg>
      </pc:sldChg>
      <pc:sldChg chg="addSp delSp modSp add mod modAnim">
        <pc:chgData name="Tanja Krol - Perfectkeur B.V." userId="338736f8-9a12-448f-866d-8298d618daa4" providerId="ADAL" clId="{1FDD170C-CAB0-4D0A-B68B-AAC3B17FB344}" dt="2024-05-17T06:23:20.783" v="201" actId="1076"/>
        <pc:sldMkLst>
          <pc:docMk/>
          <pc:sldMk cId="229021089" sldId="576"/>
        </pc:sldMkLst>
        <pc:spChg chg="del">
          <ac:chgData name="Tanja Krol - Perfectkeur B.V." userId="338736f8-9a12-448f-866d-8298d618daa4" providerId="ADAL" clId="{1FDD170C-CAB0-4D0A-B68B-AAC3B17FB344}" dt="2024-05-17T06:22:55.669" v="189" actId="478"/>
          <ac:spMkLst>
            <pc:docMk/>
            <pc:sldMk cId="229021089" sldId="576"/>
            <ac:spMk id="4" creationId="{46FEE1D4-7367-BA07-BCB2-D27EB92B7367}"/>
          </ac:spMkLst>
        </pc:spChg>
        <pc:picChg chg="add mod">
          <ac:chgData name="Tanja Krol - Perfectkeur B.V." userId="338736f8-9a12-448f-866d-8298d618daa4" providerId="ADAL" clId="{1FDD170C-CAB0-4D0A-B68B-AAC3B17FB344}" dt="2024-05-17T06:23:20.783" v="201" actId="1076"/>
          <ac:picMkLst>
            <pc:docMk/>
            <pc:sldMk cId="229021089" sldId="576"/>
            <ac:picMk id="2" creationId="{2D946129-A96A-A343-EA8F-0D996F25A00B}"/>
          </ac:picMkLst>
        </pc:picChg>
        <pc:picChg chg="add del">
          <ac:chgData name="Tanja Krol - Perfectkeur B.V." userId="338736f8-9a12-448f-866d-8298d618daa4" providerId="ADAL" clId="{1FDD170C-CAB0-4D0A-B68B-AAC3B17FB344}" dt="2024-05-17T06:23:17.868" v="200" actId="478"/>
          <ac:picMkLst>
            <pc:docMk/>
            <pc:sldMk cId="229021089" sldId="576"/>
            <ac:picMk id="1026" creationId="{1ABF5DE6-9148-FA5B-C100-24BA9691089F}"/>
          </ac:picMkLst>
        </pc:picChg>
      </pc:sldChg>
      <pc:sldChg chg="add del">
        <pc:chgData name="Tanja Krol - Perfectkeur B.V." userId="338736f8-9a12-448f-866d-8298d618daa4" providerId="ADAL" clId="{1FDD170C-CAB0-4D0A-B68B-AAC3B17FB344}" dt="2024-05-17T06:25:16.936" v="258" actId="47"/>
        <pc:sldMkLst>
          <pc:docMk/>
          <pc:sldMk cId="4279216739" sldId="577"/>
        </pc:sldMkLst>
      </pc:sldChg>
      <pc:sldChg chg="addSp delSp modSp add mod ord delAnim">
        <pc:chgData name="Tanja Krol - Perfectkeur B.V." userId="338736f8-9a12-448f-866d-8298d618daa4" providerId="ADAL" clId="{1FDD170C-CAB0-4D0A-B68B-AAC3B17FB344}" dt="2024-05-17T08:05:31.005" v="364" actId="6549"/>
        <pc:sldMkLst>
          <pc:docMk/>
          <pc:sldMk cId="972034081" sldId="578"/>
        </pc:sldMkLst>
        <pc:spChg chg="mod">
          <ac:chgData name="Tanja Krol - Perfectkeur B.V." userId="338736f8-9a12-448f-866d-8298d618daa4" providerId="ADAL" clId="{1FDD170C-CAB0-4D0A-B68B-AAC3B17FB344}" dt="2024-05-17T08:05:31.005" v="364" actId="6549"/>
          <ac:spMkLst>
            <pc:docMk/>
            <pc:sldMk cId="972034081" sldId="578"/>
            <ac:spMk id="4" creationId="{46FEE1D4-7367-BA07-BCB2-D27EB92B7367}"/>
          </ac:spMkLst>
        </pc:spChg>
        <pc:picChg chg="add mod">
          <ac:chgData name="Tanja Krol - Perfectkeur B.V." userId="338736f8-9a12-448f-866d-8298d618daa4" providerId="ADAL" clId="{1FDD170C-CAB0-4D0A-B68B-AAC3B17FB344}" dt="2024-05-17T06:24:14.057" v="232" actId="1076"/>
          <ac:picMkLst>
            <pc:docMk/>
            <pc:sldMk cId="972034081" sldId="578"/>
            <ac:picMk id="2" creationId="{7861796C-85C8-E307-6C3D-E3BD9969929A}"/>
          </ac:picMkLst>
        </pc:picChg>
        <pc:picChg chg="del">
          <ac:chgData name="Tanja Krol - Perfectkeur B.V." userId="338736f8-9a12-448f-866d-8298d618daa4" providerId="ADAL" clId="{1FDD170C-CAB0-4D0A-B68B-AAC3B17FB344}" dt="2024-05-17T06:24:06.093" v="227" actId="478"/>
          <ac:picMkLst>
            <pc:docMk/>
            <pc:sldMk cId="972034081" sldId="578"/>
            <ac:picMk id="5" creationId="{80943E86-0167-17A4-79B6-EF70578401C9}"/>
          </ac:picMkLst>
        </pc:picChg>
        <pc:picChg chg="del">
          <ac:chgData name="Tanja Krol - Perfectkeur B.V." userId="338736f8-9a12-448f-866d-8298d618daa4" providerId="ADAL" clId="{1FDD170C-CAB0-4D0A-B68B-AAC3B17FB344}" dt="2024-05-17T06:24:06.620" v="228" actId="478"/>
          <ac:picMkLst>
            <pc:docMk/>
            <pc:sldMk cId="972034081" sldId="578"/>
            <ac:picMk id="6" creationId="{51A3D5B9-B506-2BD7-7966-270F32BB718E}"/>
          </ac:picMkLst>
        </pc:picChg>
      </pc:sldChg>
      <pc:sldChg chg="addSp delSp modSp add mod">
        <pc:chgData name="Tanja Krol - Perfectkeur B.V." userId="338736f8-9a12-448f-866d-8298d618daa4" providerId="ADAL" clId="{1FDD170C-CAB0-4D0A-B68B-AAC3B17FB344}" dt="2024-05-17T08:05:36.452" v="365" actId="6549"/>
        <pc:sldMkLst>
          <pc:docMk/>
          <pc:sldMk cId="2265204581" sldId="579"/>
        </pc:sldMkLst>
        <pc:spChg chg="mod">
          <ac:chgData name="Tanja Krol - Perfectkeur B.V." userId="338736f8-9a12-448f-866d-8298d618daa4" providerId="ADAL" clId="{1FDD170C-CAB0-4D0A-B68B-AAC3B17FB344}" dt="2024-05-17T08:05:36.452" v="365" actId="6549"/>
          <ac:spMkLst>
            <pc:docMk/>
            <pc:sldMk cId="2265204581" sldId="579"/>
            <ac:spMk id="4" creationId="{46FEE1D4-7367-BA07-BCB2-D27EB92B7367}"/>
          </ac:spMkLst>
        </pc:spChg>
        <pc:picChg chg="del">
          <ac:chgData name="Tanja Krol - Perfectkeur B.V." userId="338736f8-9a12-448f-866d-8298d618daa4" providerId="ADAL" clId="{1FDD170C-CAB0-4D0A-B68B-AAC3B17FB344}" dt="2024-05-17T06:24:47.342" v="253" actId="478"/>
          <ac:picMkLst>
            <pc:docMk/>
            <pc:sldMk cId="2265204581" sldId="579"/>
            <ac:picMk id="2" creationId="{7861796C-85C8-E307-6C3D-E3BD9969929A}"/>
          </ac:picMkLst>
        </pc:picChg>
        <pc:picChg chg="add mod">
          <ac:chgData name="Tanja Krol - Perfectkeur B.V." userId="338736f8-9a12-448f-866d-8298d618daa4" providerId="ADAL" clId="{1FDD170C-CAB0-4D0A-B68B-AAC3B17FB344}" dt="2024-05-17T06:25:10.539" v="257" actId="1076"/>
          <ac:picMkLst>
            <pc:docMk/>
            <pc:sldMk cId="2265204581" sldId="579"/>
            <ac:picMk id="3" creationId="{DE9A9E9B-C1EF-56EE-F68A-4F829BDB570F}"/>
          </ac:picMkLst>
        </pc:picChg>
      </pc:sldChg>
      <pc:sldChg chg="modSp add mod">
        <pc:chgData name="Tanja Krol - Perfectkeur B.V." userId="338736f8-9a12-448f-866d-8298d618daa4" providerId="ADAL" clId="{1FDD170C-CAB0-4D0A-B68B-AAC3B17FB344}" dt="2024-05-17T06:27:52.219" v="363" actId="20577"/>
        <pc:sldMkLst>
          <pc:docMk/>
          <pc:sldMk cId="3000751895" sldId="580"/>
        </pc:sldMkLst>
        <pc:spChg chg="mod">
          <ac:chgData name="Tanja Krol - Perfectkeur B.V." userId="338736f8-9a12-448f-866d-8298d618daa4" providerId="ADAL" clId="{1FDD170C-CAB0-4D0A-B68B-AAC3B17FB344}" dt="2024-05-17T06:27:52.219" v="363" actId="20577"/>
          <ac:spMkLst>
            <pc:docMk/>
            <pc:sldMk cId="3000751895" sldId="580"/>
            <ac:spMk id="4" creationId="{1F8DF5A1-C009-4A2C-BD44-82C8D233F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66FC-807B-4E9E-847C-1E4E77EF3C70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3531-419E-40B3-AC22-3AD7F03A5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3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Welkom bij de organisatie.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6024-CB4C-449C-8DE9-95296674A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79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Welkom bij de organisatie.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6024-CB4C-449C-8DE9-95296674A2C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53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56024-CB4C-449C-8DE9-95296674A2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56024-CB4C-449C-8DE9-95296674A2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9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56024-CB4C-449C-8DE9-95296674A2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7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56024-CB4C-449C-8DE9-95296674A2C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3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378" y="719303"/>
            <a:ext cx="9144000" cy="179383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1378" y="281002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26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98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378" y="719303"/>
            <a:ext cx="9144000" cy="179383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1378" y="281002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5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82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87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0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41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88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84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555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74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586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90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41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6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6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49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6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5821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5821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3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2E5F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5821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20C2-8592-47EC-8171-5D04D45F1D36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5821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7E89-3774-45B0-AD0E-DEF5766E1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28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2E5F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8DF5A1-C009-4A2C-BD44-82C8D233F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53" y="1506761"/>
            <a:ext cx="10451134" cy="1985665"/>
          </a:xfrm>
        </p:spPr>
        <p:txBody>
          <a:bodyPr>
            <a:normAutofit fontScale="90000"/>
          </a:bodyPr>
          <a:lstStyle/>
          <a:p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r>
              <a:rPr lang="nl-NL" dirty="0">
                <a:solidFill>
                  <a:srgbClr val="13375A"/>
                </a:solidFill>
                <a:latin typeface="Ubuntu" panose="020B0504030602030204"/>
              </a:rPr>
              <a:t>Perfectkeur</a:t>
            </a:r>
            <a:r>
              <a:rPr lang="nl-NL" dirty="0">
                <a:solidFill>
                  <a:schemeClr val="bg1"/>
                </a:solidFill>
                <a:latin typeface="Ubuntu" panose="020B0504030602030204"/>
              </a:rPr>
              <a:t> zet in 2024</a:t>
            </a:r>
            <a:br>
              <a:rPr lang="nl-NL" dirty="0">
                <a:solidFill>
                  <a:schemeClr val="bg1"/>
                </a:solidFill>
                <a:latin typeface="Ubuntu" panose="020B0504030602030204"/>
              </a:rPr>
            </a:br>
            <a:r>
              <a:rPr lang="nl-NL" dirty="0">
                <a:solidFill>
                  <a:schemeClr val="bg1"/>
                </a:solidFill>
                <a:latin typeface="Ubuntu" panose="020B0504030602030204"/>
              </a:rPr>
              <a:t>de </a:t>
            </a:r>
            <a:r>
              <a:rPr lang="nl-NL" b="1" dirty="0">
                <a:solidFill>
                  <a:schemeClr val="bg1"/>
                </a:solidFill>
                <a:latin typeface="Ubuntu" panose="020B0504030602030204"/>
              </a:rPr>
              <a:t>nieuwe standaard</a:t>
            </a:r>
            <a:r>
              <a:rPr lang="nl-NL" dirty="0">
                <a:solidFill>
                  <a:schemeClr val="bg1"/>
                </a:solidFill>
                <a:latin typeface="Ubuntu" panose="020B0504030602030204"/>
              </a:rPr>
              <a:t>!</a:t>
            </a:r>
            <a:br>
              <a:rPr lang="nl-NL" dirty="0">
                <a:solidFill>
                  <a:schemeClr val="bg1"/>
                </a:solidFill>
                <a:latin typeface="Ubuntu" panose="020B0504030602030204"/>
              </a:rPr>
            </a:br>
            <a:r>
              <a:rPr lang="nl-NL" sz="4000" dirty="0">
                <a:solidFill>
                  <a:srgbClr val="13375A"/>
                </a:solidFill>
                <a:latin typeface="Ubuntu" panose="020B0504030602030204"/>
              </a:rPr>
              <a:t>met behulp van data-gedreven advies</a:t>
            </a:r>
            <a:endParaRPr lang="nl-NL" sz="4000" b="1" dirty="0">
              <a:solidFill>
                <a:srgbClr val="13375A"/>
              </a:solidFill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075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402D9-C4DA-A96F-0FD2-E0F6CE380268}"/>
              </a:ext>
            </a:extLst>
          </p:cNvPr>
          <p:cNvSpPr txBox="1"/>
          <p:nvPr/>
        </p:nvSpPr>
        <p:spPr>
          <a:xfrm>
            <a:off x="10115639" y="139461"/>
            <a:ext cx="1656272" cy="185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5AACAC-D403-D5A2-6C4A-D3B59BB8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5" y="0"/>
            <a:ext cx="4629816" cy="64291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3272C9-37F0-46AA-7235-44C032FC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307" y="0"/>
            <a:ext cx="4585241" cy="6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5DE6-9148-FA5B-C100-24BA9691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198750"/>
            <a:ext cx="1283195" cy="13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6FEE1D4-7367-BA07-BCB2-D27EB92B7367}"/>
              </a:ext>
            </a:extLst>
          </p:cNvPr>
          <p:cNvSpPr txBox="1">
            <a:spLocks/>
          </p:cNvSpPr>
          <p:nvPr/>
        </p:nvSpPr>
        <p:spPr>
          <a:xfrm>
            <a:off x="577080" y="347209"/>
            <a:ext cx="6814351" cy="213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dirty="0">
                <a:solidFill>
                  <a:srgbClr val="002E5F"/>
                </a:solidFill>
              </a:rPr>
              <a:t>Trends</a:t>
            </a:r>
          </a:p>
          <a:p>
            <a:pPr marL="0" indent="0">
              <a:buNone/>
            </a:pPr>
            <a:endParaRPr lang="nl-NL" sz="900" dirty="0">
              <a:solidFill>
                <a:srgbClr val="002E5F"/>
              </a:solidFill>
            </a:endParaRPr>
          </a:p>
          <a:p>
            <a:pPr lvl="1">
              <a:lnSpc>
                <a:spcPct val="110000"/>
              </a:lnSpc>
            </a:pPr>
            <a:r>
              <a:rPr lang="nl-NL" sz="3000" dirty="0">
                <a:solidFill>
                  <a:srgbClr val="002E5F"/>
                </a:solidFill>
              </a:rPr>
              <a:t>AFM, Trendzicht 2024</a:t>
            </a:r>
          </a:p>
          <a:p>
            <a:pPr marL="0" indent="0">
              <a:buNone/>
            </a:pPr>
            <a:endParaRPr lang="nl-NL" sz="4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943E86-0167-17A4-79B6-EF705784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2" y="1835478"/>
            <a:ext cx="5579114" cy="43691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A3D5B9-B506-2BD7-7966-270F32BB7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1" y="1835478"/>
            <a:ext cx="4115752" cy="43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5DE6-9148-FA5B-C100-24BA9691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198750"/>
            <a:ext cx="1283195" cy="13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D946129-A96A-A343-EA8F-0D996F25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7" y="198750"/>
            <a:ext cx="8845369" cy="59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5DE6-9148-FA5B-C100-24BA9691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198750"/>
            <a:ext cx="1283195" cy="13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6FEE1D4-7367-BA07-BCB2-D27EB92B7367}"/>
              </a:ext>
            </a:extLst>
          </p:cNvPr>
          <p:cNvSpPr txBox="1">
            <a:spLocks/>
          </p:cNvSpPr>
          <p:nvPr/>
        </p:nvSpPr>
        <p:spPr>
          <a:xfrm>
            <a:off x="577080" y="347209"/>
            <a:ext cx="6814351" cy="213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900" dirty="0">
              <a:solidFill>
                <a:srgbClr val="002E5F"/>
              </a:solidFill>
            </a:endParaRPr>
          </a:p>
          <a:p>
            <a:pPr marL="0" indent="0">
              <a:buNone/>
            </a:pPr>
            <a:endParaRPr lang="nl-NL" sz="4000" b="1" dirty="0"/>
          </a:p>
        </p:txBody>
      </p:sp>
      <p:pic>
        <p:nvPicPr>
          <p:cNvPr id="2" name="Tijdelijke aanduiding voor inhoud 8" descr="Afbeelding met tekst, schermopname, logo, Merk&#10;&#10;Automatisch gegenereerde beschrijving">
            <a:extLst>
              <a:ext uri="{FF2B5EF4-FFF2-40B4-BE49-F238E27FC236}">
                <a16:creationId xmlns:a16="http://schemas.microsoft.com/office/drawing/2014/main" id="{7861796C-85C8-E307-6C3D-E3BD9969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" y="1543049"/>
            <a:ext cx="9478190" cy="53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5DE6-9148-FA5B-C100-24BA9691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198750"/>
            <a:ext cx="1283195" cy="13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6FEE1D4-7367-BA07-BCB2-D27EB92B7367}"/>
              </a:ext>
            </a:extLst>
          </p:cNvPr>
          <p:cNvSpPr txBox="1">
            <a:spLocks/>
          </p:cNvSpPr>
          <p:nvPr/>
        </p:nvSpPr>
        <p:spPr>
          <a:xfrm>
            <a:off x="577080" y="347209"/>
            <a:ext cx="6814351" cy="213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900" dirty="0">
              <a:solidFill>
                <a:srgbClr val="002E5F"/>
              </a:solidFill>
            </a:endParaRPr>
          </a:p>
          <a:p>
            <a:pPr marL="0" indent="0">
              <a:buNone/>
            </a:pPr>
            <a:endParaRPr lang="nl-NL" sz="4000" b="1" dirty="0"/>
          </a:p>
        </p:txBody>
      </p:sp>
      <p:pic>
        <p:nvPicPr>
          <p:cNvPr id="3" name="Tijdelijke aanduiding voor inhoud 6" descr="Afbeelding met tekst, schermopname, geel, Onlineadvertenties&#10;&#10;Automatisch gegenereerde beschrijving">
            <a:extLst>
              <a:ext uri="{FF2B5EF4-FFF2-40B4-BE49-F238E27FC236}">
                <a16:creationId xmlns:a16="http://schemas.microsoft.com/office/drawing/2014/main" id="{DE9A9E9B-C1EF-56EE-F68A-4F829BDB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0" y="1232345"/>
            <a:ext cx="9388790" cy="5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8DF5A1-C009-4A2C-BD44-82C8D233F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523" y="1781081"/>
            <a:ext cx="10451134" cy="1985665"/>
          </a:xfrm>
        </p:spPr>
        <p:txBody>
          <a:bodyPr>
            <a:normAutofit fontScale="90000"/>
          </a:bodyPr>
          <a:lstStyle/>
          <a:p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br>
              <a:rPr lang="nl-NL" dirty="0">
                <a:latin typeface="Ubuntu" panose="020B0504030602030204"/>
              </a:rPr>
            </a:br>
            <a:r>
              <a:rPr lang="nl-NL" dirty="0">
                <a:solidFill>
                  <a:schemeClr val="bg1"/>
                </a:solidFill>
                <a:latin typeface="Ubuntu" panose="020B0504030602030204"/>
              </a:rPr>
              <a:t>De bouwkundige</a:t>
            </a:r>
            <a:br>
              <a:rPr lang="nl-NL" dirty="0">
                <a:solidFill>
                  <a:schemeClr val="bg1"/>
                </a:solidFill>
                <a:latin typeface="Ubuntu" panose="020B0504030602030204"/>
              </a:rPr>
            </a:br>
            <a:r>
              <a:rPr lang="nl-NL" b="1" dirty="0">
                <a:solidFill>
                  <a:schemeClr val="bg1"/>
                </a:solidFill>
                <a:latin typeface="Ubuntu" panose="020B0504030602030204"/>
              </a:rPr>
              <a:t>buurt-analyse </a:t>
            </a:r>
            <a:br>
              <a:rPr lang="nl-NL" b="1" dirty="0">
                <a:solidFill>
                  <a:schemeClr val="bg1"/>
                </a:solidFill>
                <a:latin typeface="Ubuntu" panose="020B0504030602030204"/>
              </a:rPr>
            </a:br>
            <a:r>
              <a:rPr lang="nl-NL" sz="4000" dirty="0">
                <a:solidFill>
                  <a:srgbClr val="13375A"/>
                </a:solidFill>
                <a:latin typeface="Ubuntu" panose="020B0504030602030204"/>
              </a:rPr>
              <a:t>op basis van data</a:t>
            </a:r>
            <a:br>
              <a:rPr lang="nl-NL" sz="4000" dirty="0">
                <a:solidFill>
                  <a:schemeClr val="bg1"/>
                </a:solidFill>
                <a:latin typeface="Ubuntu" panose="020B0504030602030204"/>
              </a:rPr>
            </a:br>
            <a:endParaRPr lang="nl-NL" sz="4000" b="1" dirty="0">
              <a:solidFill>
                <a:srgbClr val="13375A"/>
              </a:solidFill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969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402D9-C4DA-A96F-0FD2-E0F6CE380268}"/>
              </a:ext>
            </a:extLst>
          </p:cNvPr>
          <p:cNvSpPr txBox="1"/>
          <p:nvPr/>
        </p:nvSpPr>
        <p:spPr>
          <a:xfrm>
            <a:off x="10115639" y="139461"/>
            <a:ext cx="1656272" cy="185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7D260D-E8B7-2218-7EC6-FD3D5167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9" y="139460"/>
            <a:ext cx="4657387" cy="6287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897451-B071-E29B-9BC3-C17402309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45" y="139460"/>
            <a:ext cx="4500384" cy="6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402D9-C4DA-A96F-0FD2-E0F6CE380268}"/>
              </a:ext>
            </a:extLst>
          </p:cNvPr>
          <p:cNvSpPr txBox="1"/>
          <p:nvPr/>
        </p:nvSpPr>
        <p:spPr>
          <a:xfrm>
            <a:off x="10115639" y="139461"/>
            <a:ext cx="1656272" cy="185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9EE27-5675-E257-0896-6EB86696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9" y="0"/>
            <a:ext cx="4577828" cy="64178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4EBE9C-0ABD-7656-0FA8-088A30A5E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066" y="0"/>
            <a:ext cx="4592582" cy="6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402D9-C4DA-A96F-0FD2-E0F6CE380268}"/>
              </a:ext>
            </a:extLst>
          </p:cNvPr>
          <p:cNvSpPr txBox="1"/>
          <p:nvPr/>
        </p:nvSpPr>
        <p:spPr>
          <a:xfrm>
            <a:off x="10115639" y="139461"/>
            <a:ext cx="1656272" cy="185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480557-07BC-DCA1-1DD0-BE121A9E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9" y="0"/>
            <a:ext cx="4586116" cy="63969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616DCF-7834-1574-02D1-DDAA2DC5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91" y="0"/>
            <a:ext cx="4586116" cy="64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832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fectkeur">
      <a:majorFont>
        <a:latin typeface="Conduit ITC"/>
        <a:ea typeface=""/>
        <a:cs typeface=""/>
      </a:majorFont>
      <a:minorFont>
        <a:latin typeface="Conduit ITC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fectkeur">
      <a:majorFont>
        <a:latin typeface="Conduit ITC"/>
        <a:ea typeface=""/>
        <a:cs typeface=""/>
      </a:majorFont>
      <a:minorFont>
        <a:latin typeface="Conduit ITC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a088e5-f441-4125-bf63-a52195e16065" xsi:nil="true"/>
    <lcf76f155ced4ddcb4097134ff3c332f xmlns="531e9f88-c175-4800-8fdb-c55ab5963b9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96D399A721B42A253C83FF68B7EB3" ma:contentTypeVersion="18" ma:contentTypeDescription="Een nieuw document maken." ma:contentTypeScope="" ma:versionID="30424a197e413e86b6f12d66551da1be">
  <xsd:schema xmlns:xsd="http://www.w3.org/2001/XMLSchema" xmlns:xs="http://www.w3.org/2001/XMLSchema" xmlns:p="http://schemas.microsoft.com/office/2006/metadata/properties" xmlns:ns2="e0a088e5-f441-4125-bf63-a52195e16065" xmlns:ns3="531e9f88-c175-4800-8fdb-c55ab5963b91" targetNamespace="http://schemas.microsoft.com/office/2006/metadata/properties" ma:root="true" ma:fieldsID="87785419953776613e81de0549f3639f" ns2:_="" ns3:_="">
    <xsd:import namespace="e0a088e5-f441-4125-bf63-a52195e16065"/>
    <xsd:import namespace="531e9f88-c175-4800-8fdb-c55ab5963b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088e5-f441-4125-bf63-a52195e160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2fbbbc-a784-46ad-9c21-957ec69722cf}" ma:internalName="TaxCatchAll" ma:showField="CatchAllData" ma:web="e0a088e5-f441-4125-bf63-a52195e16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9f88-c175-4800-8fdb-c55ab5963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96d135a-f3c2-4b2c-a482-a378d6cacf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89728-76A0-486B-8343-949E23AC1A07}">
  <ds:schemaRefs>
    <ds:schemaRef ds:uri="http://purl.org/dc/terms/"/>
    <ds:schemaRef ds:uri="dfbb9fad-ff0f-4af8-82dc-5a079f4d9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013c09cf-200a-412b-ae0d-4efb57fbf68d"/>
    <ds:schemaRef ds:uri="http://schemas.microsoft.com/office/2006/metadata/properties"/>
    <ds:schemaRef ds:uri="http://purl.org/dc/elements/1.1/"/>
    <ds:schemaRef ds:uri="81305b1a-bb7a-4e08-b8dc-fe56ecea4eed"/>
    <ds:schemaRef ds:uri="cec65990-6583-4558-ab88-0488f268d020"/>
    <ds:schemaRef ds:uri="e0a088e5-f441-4125-bf63-a52195e16065"/>
    <ds:schemaRef ds:uri="531e9f88-c175-4800-8fdb-c55ab5963b91"/>
  </ds:schemaRefs>
</ds:datastoreItem>
</file>

<file path=customXml/itemProps2.xml><?xml version="1.0" encoding="utf-8"?>
<ds:datastoreItem xmlns:ds="http://schemas.openxmlformats.org/officeDocument/2006/customXml" ds:itemID="{DBF8D9B8-D0E5-48F5-93EE-5E6A84DB4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088e5-f441-4125-bf63-a52195e16065"/>
    <ds:schemaRef ds:uri="531e9f88-c175-4800-8fdb-c55ab5963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719F91-E1EE-41BE-8673-27FD6D6E0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56</Words>
  <Application>Microsoft Office PowerPoint</Application>
  <PresentationFormat>Breedbeeld</PresentationFormat>
  <Paragraphs>13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Conduit ITC Light</vt:lpstr>
      <vt:lpstr>Ubuntu</vt:lpstr>
      <vt:lpstr>1_Kantoorthema</vt:lpstr>
      <vt:lpstr>2_Kantoorthema</vt:lpstr>
      <vt:lpstr>     Perfectkeur zet in 2024 de nieuwe standaard! met behulp van data-gedreven advies</vt:lpstr>
      <vt:lpstr>PowerPoint-presentatie</vt:lpstr>
      <vt:lpstr>PowerPoint-presentatie</vt:lpstr>
      <vt:lpstr>PowerPoint-presentatie</vt:lpstr>
      <vt:lpstr>PowerPoint-presentatie</vt:lpstr>
      <vt:lpstr>     De bouwkundige buurt-analyse  op basis van data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is zover, vandaag… maken we de naam van  het  Kantoor bekend!</dc:title>
  <dc:creator>Gerrit van der Heide - Perfectkeur B.V.</dc:creator>
  <cp:lastModifiedBy>Tanja Krol - Perfectkeur B.V.</cp:lastModifiedBy>
  <cp:revision>212</cp:revision>
  <dcterms:created xsi:type="dcterms:W3CDTF">2022-04-01T06:39:54Z</dcterms:created>
  <dcterms:modified xsi:type="dcterms:W3CDTF">2024-05-17T08:06:07Z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0x01010027996D399A721B42A253C83FF68B7EB3</vt:lpwstr>
  </property>
</Properties>
</file>